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86" r:id="rId5"/>
    <p:sldId id="287" r:id="rId6"/>
    <p:sldId id="284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003635"/>
    <a:srgbClr val="FF0D97"/>
    <a:srgbClr val="0000CC"/>
    <a:srgbClr val="C80064"/>
    <a:srgbClr val="C33A1F"/>
    <a:srgbClr val="FF2549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3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175" y="1120876"/>
            <a:ext cx="8008376" cy="171081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3709218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15845"/>
            <a:ext cx="8246070" cy="336263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72" y="406537"/>
            <a:ext cx="69378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86" y="1143000"/>
            <a:ext cx="6961240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1265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301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0255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301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0255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2206" y="997065"/>
            <a:ext cx="5599928" cy="57851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r-TR" altLang="tr-TR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Perpektif</a:t>
            </a: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Çizimi-3</a:t>
            </a:r>
          </a:p>
        </p:txBody>
      </p:sp>
      <p:pic>
        <p:nvPicPr>
          <p:cNvPr id="5" name="Picture 2" descr="autocad 2020 logo png ile ilgili görsel sonucu">
            <a:extLst>
              <a:ext uri="{FF2B5EF4-FFF2-40B4-BE49-F238E27FC236}">
                <a16:creationId xmlns:a16="http://schemas.microsoft.com/office/drawing/2014/main" id="{E56A60B3-FF3E-4F04-91C4-23B0A7FC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359540" y="441069"/>
            <a:ext cx="2565260" cy="5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F9F39C1-8E2D-44F8-AC0D-8C7D3977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0"/>
          <a:stretch/>
        </p:blipFill>
        <p:spPr bwMode="auto">
          <a:xfrm>
            <a:off x="1908349" y="1432889"/>
            <a:ext cx="1606376" cy="19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47815EB-C735-4970-B2A0-2CEB92E41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85" y="4315250"/>
            <a:ext cx="947358" cy="7743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536DF6-4EE8-4177-BB4D-FB8B859AF9A6}"/>
              </a:ext>
            </a:extLst>
          </p:cNvPr>
          <p:cNvSpPr txBox="1">
            <a:spLocks/>
          </p:cNvSpPr>
          <p:nvPr/>
        </p:nvSpPr>
        <p:spPr>
          <a:xfrm>
            <a:off x="7120577" y="4413175"/>
            <a:ext cx="2278488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  Ahmet SAN</a:t>
            </a:r>
          </a:p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Karamürsel 2024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7CAFDAB-0E4C-446E-AF43-4E7E3252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106" y="1011364"/>
            <a:ext cx="3774831" cy="312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Teknik Resimde Perspektif resimler kullanılarak imalata yönelik çizim yapılacaksa ölçülendirme unsurlarını resmin üzerine yerleştirmek gerekir. Bu işlem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dim</a:t>
            </a:r>
            <a:r>
              <a:rPr lang="tr-TR" sz="1500" b="1" dirty="0">
                <a:latin typeface="Verdana" pitchFamily="34" charset="0"/>
                <a:cs typeface="Arial" charset="0"/>
              </a:rPr>
              <a:t> komutu aracılığı ile yapılır</a:t>
            </a:r>
          </a:p>
        </p:txBody>
      </p:sp>
      <p:pic>
        <p:nvPicPr>
          <p:cNvPr id="2050" name="Picture 2" descr="autocad 2020 logo png ile ilgili görsel sonucu">
            <a:extLst>
              <a:ext uri="{FF2B5EF4-FFF2-40B4-BE49-F238E27FC236}">
                <a16:creationId xmlns:a16="http://schemas.microsoft.com/office/drawing/2014/main" id="{5B8A1714-C233-4037-9272-11FFE21B0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1" b="1000"/>
          <a:stretch/>
        </p:blipFill>
        <p:spPr bwMode="auto">
          <a:xfrm>
            <a:off x="1612699" y="251705"/>
            <a:ext cx="3509107" cy="4429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2512464-A4DC-4C70-B3E7-306AFF8086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8C35BA-3EE8-4382-9855-A918B3C7003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2E03FFB-25B2-43FB-8D65-075A26DCC85A}"/>
              </a:ext>
            </a:extLst>
          </p:cNvPr>
          <p:cNvSpPr txBox="1"/>
          <p:nvPr/>
        </p:nvSpPr>
        <p:spPr>
          <a:xfrm>
            <a:off x="0" y="1404704"/>
            <a:ext cx="86868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   1- İzometrik perspektifte ölçülendirme: </a:t>
            </a:r>
            <a:r>
              <a:rPr lang="tr-TR" dirty="0"/>
              <a:t>Perspektif çizimi bittikten sonra normal ölçülendirme komutları ile ölçülendirme yapılır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 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Perspektif Çizimi-3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D147507-A538-961B-348B-04C5891F7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734" y="2231707"/>
            <a:ext cx="3875207" cy="2480912"/>
          </a:xfrm>
          <a:prstGeom prst="rect">
            <a:avLst/>
          </a:prstGeom>
        </p:spPr>
      </p:pic>
      <p:sp>
        <p:nvSpPr>
          <p:cNvPr id="9" name="Açıklama Balonu: Bükülü Çizgi 8">
            <a:extLst>
              <a:ext uri="{FF2B5EF4-FFF2-40B4-BE49-F238E27FC236}">
                <a16:creationId xmlns:a16="http://schemas.microsoft.com/office/drawing/2014/main" id="{10A74816-5033-4003-9A8D-8D09510E5706}"/>
              </a:ext>
            </a:extLst>
          </p:cNvPr>
          <p:cNvSpPr/>
          <p:nvPr/>
        </p:nvSpPr>
        <p:spPr>
          <a:xfrm>
            <a:off x="6315324" y="3939294"/>
            <a:ext cx="2028092" cy="578512"/>
          </a:xfrm>
          <a:prstGeom prst="borderCallout2">
            <a:avLst>
              <a:gd name="adj1" fmla="val 18750"/>
              <a:gd name="adj2" fmla="val 1232"/>
              <a:gd name="adj3" fmla="val 18750"/>
              <a:gd name="adj4" fmla="val -16667"/>
              <a:gd name="adj5" fmla="val 38404"/>
              <a:gd name="adj6" fmla="val -8024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Ölçülendirme unsurları</a:t>
            </a:r>
          </a:p>
        </p:txBody>
      </p:sp>
    </p:spTree>
    <p:extLst>
      <p:ext uri="{BB962C8B-B14F-4D97-AF65-F5344CB8AC3E}">
        <p14:creationId xmlns:p14="http://schemas.microsoft.com/office/powerpoint/2010/main" val="46081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EBB6B-D46B-1F85-F870-28A33BB44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DAD4EF65-59A3-4538-6BF8-169E02374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08FBB3-D13A-3367-C9C7-AA54E10F0D2A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Perspektif Çizimi-1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0E3F0500-E70E-F823-1737-476F19D9D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D6544C3-FD36-6171-E5ED-288C0C5E0412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376C193-6EBD-207A-6E70-CB016D9ABB5B}"/>
              </a:ext>
            </a:extLst>
          </p:cNvPr>
          <p:cNvSpPr txBox="1"/>
          <p:nvPr/>
        </p:nvSpPr>
        <p:spPr>
          <a:xfrm>
            <a:off x="685800" y="1254413"/>
            <a:ext cx="7623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Ölçü bağlama çizgilerinin kenar çizgilerine paralel olması gerekir. Bu işlem </a:t>
            </a:r>
            <a:r>
              <a:rPr lang="tr-TR" dirty="0" err="1"/>
              <a:t>Annotate</a:t>
            </a:r>
            <a:r>
              <a:rPr lang="tr-TR" dirty="0"/>
              <a:t> </a:t>
            </a:r>
            <a:r>
              <a:rPr lang="tr-TR" dirty="0" err="1"/>
              <a:t>paletindekş</a:t>
            </a:r>
            <a:r>
              <a:rPr lang="tr-TR" dirty="0"/>
              <a:t> </a:t>
            </a:r>
            <a:r>
              <a:rPr lang="tr-TR" dirty="0" err="1"/>
              <a:t>obilique</a:t>
            </a:r>
            <a:r>
              <a:rPr lang="tr-TR" dirty="0"/>
              <a:t> komutu ile </a:t>
            </a:r>
            <a:r>
              <a:rPr lang="tr-TR" dirty="0" err="1"/>
              <a:t>gerçeleştirilir</a:t>
            </a:r>
            <a:r>
              <a:rPr lang="tr-TR" dirty="0"/>
              <a:t> 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71CC08AC-C564-AA11-57FD-52B0974D4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93" y="2191271"/>
            <a:ext cx="4412796" cy="1755230"/>
          </a:xfrm>
          <a:prstGeom prst="rect">
            <a:avLst/>
          </a:prstGeom>
        </p:spPr>
      </p:pic>
      <p:sp>
        <p:nvSpPr>
          <p:cNvPr id="18" name="Açıklama Balonu: Bükülü Çizgi 17">
            <a:extLst>
              <a:ext uri="{FF2B5EF4-FFF2-40B4-BE49-F238E27FC236}">
                <a16:creationId xmlns:a16="http://schemas.microsoft.com/office/drawing/2014/main" id="{B8DC39EE-3577-AE6D-D3FB-4D057DA84228}"/>
              </a:ext>
            </a:extLst>
          </p:cNvPr>
          <p:cNvSpPr/>
          <p:nvPr/>
        </p:nvSpPr>
        <p:spPr>
          <a:xfrm>
            <a:off x="6281610" y="2886048"/>
            <a:ext cx="2028092" cy="365677"/>
          </a:xfrm>
          <a:prstGeom prst="borderCallout2">
            <a:avLst>
              <a:gd name="adj1" fmla="val 18750"/>
              <a:gd name="adj2" fmla="val 1232"/>
              <a:gd name="adj3" fmla="val 18750"/>
              <a:gd name="adj4" fmla="val -16667"/>
              <a:gd name="adj5" fmla="val 110975"/>
              <a:gd name="adj6" fmla="val -2042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/>
              <a:t>Obilique</a:t>
            </a:r>
            <a:r>
              <a:rPr lang="tr-TR" sz="1600" dirty="0"/>
              <a:t> komutu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4983BD5-BD9D-E991-ED97-ED1B8D397F49}"/>
              </a:ext>
            </a:extLst>
          </p:cNvPr>
          <p:cNvSpPr txBox="1"/>
          <p:nvPr/>
        </p:nvSpPr>
        <p:spPr>
          <a:xfrm>
            <a:off x="473493" y="4116922"/>
            <a:ext cx="7623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Komut seçildikten sonra açısı ayarlanacak ölçüler </a:t>
            </a:r>
            <a:r>
              <a:rPr lang="tr-TR" dirty="0" err="1"/>
              <a:t>seçlip</a:t>
            </a:r>
            <a:r>
              <a:rPr lang="tr-TR" dirty="0"/>
              <a:t> </a:t>
            </a:r>
            <a:r>
              <a:rPr lang="tr-TR" dirty="0" err="1"/>
              <a:t>Entere</a:t>
            </a:r>
            <a:r>
              <a:rPr lang="tr-TR" dirty="0"/>
              <a:t> basılır daha sonra ölçü bağlama çizgisi  hangi çizgiye paralel olacaksa o tıklanır</a:t>
            </a:r>
          </a:p>
        </p:txBody>
      </p:sp>
    </p:spTree>
    <p:extLst>
      <p:ext uri="{BB962C8B-B14F-4D97-AF65-F5344CB8AC3E}">
        <p14:creationId xmlns:p14="http://schemas.microsoft.com/office/powerpoint/2010/main" val="218528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2CB8A-FAB9-BCDD-829A-83C293F76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073D8D3-AD82-69F4-4ED4-E789E88C5DF1}"/>
              </a:ext>
            </a:extLst>
          </p:cNvPr>
          <p:cNvSpPr txBox="1"/>
          <p:nvPr/>
        </p:nvSpPr>
        <p:spPr>
          <a:xfrm>
            <a:off x="0" y="1662541"/>
            <a:ext cx="8686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indent="-3603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0000"/>
                </a:solidFill>
              </a:rPr>
              <a:t>Ölçü bağlama çizgilerinin kurallara uygun şekilde düzenlenmiş hali</a:t>
            </a:r>
            <a:endParaRPr lang="tr-TR" dirty="0"/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  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+mn-lt"/>
              <a:cs typeface="+mn-cs"/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5EABCA79-2ED3-6A40-BC1C-A04AE35A6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F3816FA-6D1D-7D52-1A24-B092D4A3A8A7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Perspektif Çizimi-3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F7EF4C9-3691-7E86-E12C-C77E44548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3ADAED8-BBB0-6794-CFB7-6060A54BBE40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1D7D3A-0EBF-FC79-F767-6A178F797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92" y="2161815"/>
            <a:ext cx="3518472" cy="225253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27E888A-36B0-0584-50EF-740CDB554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775" y="2161816"/>
            <a:ext cx="3685352" cy="22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9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Perspektif Çizimi-1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2" y="2040640"/>
            <a:ext cx="2293905" cy="187501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3308894" y="4244622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2024</a:t>
            </a:r>
          </a:p>
        </p:txBody>
      </p:sp>
      <p:pic>
        <p:nvPicPr>
          <p:cNvPr id="4098" name="Picture 2" descr="ahmet san karamürsel ile ilgili görsel sonucu">
            <a:extLst>
              <a:ext uri="{FF2B5EF4-FFF2-40B4-BE49-F238E27FC236}">
                <a16:creationId xmlns:a16="http://schemas.microsoft.com/office/drawing/2014/main" id="{A97F1104-1B71-4F0A-A2A4-4D8B41A6C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-84" r="51660" b="50464"/>
          <a:stretch/>
        </p:blipFill>
        <p:spPr bwMode="auto">
          <a:xfrm>
            <a:off x="3618088" y="1701012"/>
            <a:ext cx="1907823" cy="237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575A22-5426-407A-BD25-DB2E26322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" y="1587444"/>
            <a:ext cx="2351263" cy="248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Ekran Gösterisi (16:9)</PresentationFormat>
  <Paragraphs>26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 2</vt:lpstr>
      <vt:lpstr>Office Theme</vt:lpstr>
      <vt:lpstr>Perpektif Çizimi-3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2024-12-11T21:43:53Z</dcterms:modified>
</cp:coreProperties>
</file>